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69" r:id="rId4"/>
    <p:sldId id="270" r:id="rId5"/>
    <p:sldId id="271" r:id="rId6"/>
    <p:sldId id="260" r:id="rId7"/>
    <p:sldId id="259" r:id="rId8"/>
    <p:sldId id="268" r:id="rId9"/>
    <p:sldId id="261" r:id="rId10"/>
    <p:sldId id="263" r:id="rId11"/>
    <p:sldId id="262" r:id="rId12"/>
    <p:sldId id="264" r:id="rId13"/>
    <p:sldId id="267" r:id="rId14"/>
    <p:sldId id="265" r:id="rId15"/>
    <p:sldId id="26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E937F7-36EB-4938-BF25-FB33622CB497}" type="datetimeFigureOut">
              <a:rPr lang="en-US" smtClean="0"/>
              <a:pPr/>
              <a:t>1/5/2012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D69AB0-02C8-4B7A-BF42-A6E65BE7DAF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7EA9A-7D34-49C8-BEAC-17B4F245322E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7EA9A-7D34-49C8-BEAC-17B4F245322E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180F5-3111-49EC-967E-A92891446F46}" type="datetimeFigureOut">
              <a:rPr lang="en-US" smtClean="0"/>
              <a:pPr/>
              <a:t>1/5/2012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47BDA-30B0-474C-8B53-9889CA70349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180F5-3111-49EC-967E-A92891446F46}" type="datetimeFigureOut">
              <a:rPr lang="en-US" smtClean="0"/>
              <a:pPr/>
              <a:t>1/5/2012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47BDA-30B0-474C-8B53-9889CA70349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180F5-3111-49EC-967E-A92891446F46}" type="datetimeFigureOut">
              <a:rPr lang="en-US" smtClean="0"/>
              <a:pPr/>
              <a:t>1/5/2012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47BDA-30B0-474C-8B53-9889CA70349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180F5-3111-49EC-967E-A92891446F46}" type="datetimeFigureOut">
              <a:rPr lang="en-US" smtClean="0"/>
              <a:pPr/>
              <a:t>1/5/2012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47BDA-30B0-474C-8B53-9889CA70349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180F5-3111-49EC-967E-A92891446F46}" type="datetimeFigureOut">
              <a:rPr lang="en-US" smtClean="0"/>
              <a:pPr/>
              <a:t>1/5/2012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47BDA-30B0-474C-8B53-9889CA70349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180F5-3111-49EC-967E-A92891446F46}" type="datetimeFigureOut">
              <a:rPr lang="en-US" smtClean="0"/>
              <a:pPr/>
              <a:t>1/5/2012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47BDA-30B0-474C-8B53-9889CA70349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180F5-3111-49EC-967E-A92891446F46}" type="datetimeFigureOut">
              <a:rPr lang="en-US" smtClean="0"/>
              <a:pPr/>
              <a:t>1/5/2012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47BDA-30B0-474C-8B53-9889CA70349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180F5-3111-49EC-967E-A92891446F46}" type="datetimeFigureOut">
              <a:rPr lang="en-US" smtClean="0"/>
              <a:pPr/>
              <a:t>1/5/2012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47BDA-30B0-474C-8B53-9889CA70349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180F5-3111-49EC-967E-A92891446F46}" type="datetimeFigureOut">
              <a:rPr lang="en-US" smtClean="0"/>
              <a:pPr/>
              <a:t>1/5/2012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47BDA-30B0-474C-8B53-9889CA70349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180F5-3111-49EC-967E-A92891446F46}" type="datetimeFigureOut">
              <a:rPr lang="en-US" smtClean="0"/>
              <a:pPr/>
              <a:t>1/5/2012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47BDA-30B0-474C-8B53-9889CA70349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180F5-3111-49EC-967E-A92891446F46}" type="datetimeFigureOut">
              <a:rPr lang="en-US" smtClean="0"/>
              <a:pPr/>
              <a:t>1/5/2012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47BDA-30B0-474C-8B53-9889CA70349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180F5-3111-49EC-967E-A92891446F46}" type="datetimeFigureOut">
              <a:rPr lang="en-US" smtClean="0"/>
              <a:pPr/>
              <a:t>1/5/2012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47BDA-30B0-474C-8B53-9889CA70349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/>
              <a:t>MIDDLETON CHENEY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FOOTBALL CLUB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March 20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1999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League Div </a:t>
            </a:r>
            <a:r>
              <a:rPr lang="en-GB" sz="3100" b="1" dirty="0" smtClean="0"/>
              <a:t>2B </a:t>
            </a:r>
            <a:r>
              <a:rPr lang="en-GB" sz="3100" b="1" dirty="0"/>
              <a:t>- </a:t>
            </a:r>
            <a:r>
              <a:rPr lang="en-GB" sz="3100" b="1" dirty="0" smtClean="0"/>
              <a:t>Away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 Kidlington A 2 V 1 Middleton </a:t>
            </a:r>
            <a:r>
              <a:rPr lang="en-GB" sz="1600" b="1" dirty="0"/>
              <a:t>Cheney </a:t>
            </a:r>
            <a:r>
              <a:rPr lang="en-GB" sz="1600" b="1" dirty="0" smtClean="0"/>
              <a:t> 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J. Parker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Cato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L. Terry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P. Knight		Booked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D. Green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Ream		Sent Off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G. Shipway	</a:t>
            </a:r>
            <a:r>
              <a:rPr lang="en-GB" sz="1600" b="1" dirty="0"/>
              <a:t>	</a:t>
            </a:r>
            <a:r>
              <a:rPr lang="en-GB" sz="1600" b="1" dirty="0" smtClean="0"/>
              <a:t>	Goal scorers	C. Grant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T. Gosling	</a:t>
            </a:r>
            <a:r>
              <a:rPr lang="en-GB" sz="1600" b="1" dirty="0"/>
              <a:t>	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Reynolds				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Grant</a:t>
            </a:r>
            <a:r>
              <a:rPr lang="en-GB" sz="1600" b="1" dirty="0"/>
              <a:t>	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</a:t>
            </a:r>
            <a:r>
              <a:rPr lang="en-GB" sz="1600" b="1" dirty="0" err="1" smtClean="0"/>
              <a:t>Ayub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N. Wylie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T. </a:t>
            </a:r>
            <a:r>
              <a:rPr lang="en-GB" sz="1600" b="1" dirty="0" err="1" smtClean="0"/>
              <a:t>Siret</a:t>
            </a:r>
            <a:r>
              <a:rPr lang="en-GB" sz="1600" b="1" dirty="0" smtClean="0"/>
              <a:t>  £13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March 27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1999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League Div </a:t>
            </a:r>
            <a:r>
              <a:rPr lang="en-GB" sz="3100" b="1" dirty="0" smtClean="0"/>
              <a:t>2B </a:t>
            </a:r>
            <a:r>
              <a:rPr lang="en-GB" sz="3100" b="1" dirty="0"/>
              <a:t>- </a:t>
            </a:r>
            <a:r>
              <a:rPr lang="en-GB" sz="3100" b="1" dirty="0" smtClean="0"/>
              <a:t>Home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 Middleton </a:t>
            </a:r>
            <a:r>
              <a:rPr lang="en-GB" sz="1600" b="1" dirty="0"/>
              <a:t>Cheney </a:t>
            </a:r>
            <a:r>
              <a:rPr lang="en-GB" sz="1600" b="1" dirty="0" smtClean="0"/>
              <a:t>  1 v 4  Hook Norton Res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J. Parker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Lapper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G. Shipway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P. Knight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L. Terry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Reynolds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N. Wylie		</a:t>
            </a:r>
            <a:r>
              <a:rPr lang="en-GB" sz="1600" b="1" dirty="0"/>
              <a:t>	</a:t>
            </a:r>
            <a:r>
              <a:rPr lang="en-GB" sz="1600" b="1" dirty="0" smtClean="0"/>
              <a:t>	Goal scorers	N. </a:t>
            </a:r>
            <a:r>
              <a:rPr lang="en-GB" sz="1600" b="1" smtClean="0"/>
              <a:t>Wylie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Cato</a:t>
            </a:r>
            <a:r>
              <a:rPr lang="en-GB" sz="1600" b="1" dirty="0"/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Ream				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</a:t>
            </a:r>
            <a:r>
              <a:rPr lang="en-GB" sz="1600" b="1" dirty="0" err="1" smtClean="0"/>
              <a:t>Boyland</a:t>
            </a:r>
            <a:r>
              <a:rPr lang="en-GB" sz="1600" b="1" dirty="0"/>
              <a:t>	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M. Bond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G. Fuller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Les Singleton £24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April 10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1999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League Div </a:t>
            </a:r>
            <a:r>
              <a:rPr lang="en-GB" sz="3100" b="1" dirty="0" smtClean="0"/>
              <a:t>2B </a:t>
            </a:r>
            <a:r>
              <a:rPr lang="en-GB" sz="3100" b="1" dirty="0"/>
              <a:t>- </a:t>
            </a:r>
            <a:r>
              <a:rPr lang="en-GB" sz="3100" b="1" dirty="0" smtClean="0"/>
              <a:t>Away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 Hook Norton Res 2 v 1 Middleton </a:t>
            </a:r>
            <a:r>
              <a:rPr lang="en-GB" sz="1600" b="1" dirty="0"/>
              <a:t>Cheney </a:t>
            </a:r>
            <a:r>
              <a:rPr lang="en-GB" sz="1600" b="1" dirty="0" smtClean="0"/>
              <a:t> 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J. Parker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Cato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Reynolds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L. Terry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P. Knight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G. Fuller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Ream		</a:t>
            </a:r>
            <a:r>
              <a:rPr lang="en-GB" sz="1600" b="1" dirty="0"/>
              <a:t>	</a:t>
            </a:r>
            <a:r>
              <a:rPr lang="en-GB" sz="1600" b="1" dirty="0" smtClean="0"/>
              <a:t>	Goal scorers	S. Ayub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</a:t>
            </a:r>
            <a:r>
              <a:rPr lang="en-GB" sz="1600" b="1" dirty="0" err="1" smtClean="0"/>
              <a:t>Boylan</a:t>
            </a:r>
            <a:r>
              <a:rPr lang="en-GB" sz="1600" b="1" dirty="0"/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T. Arid				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G. Shipway</a:t>
            </a:r>
            <a:r>
              <a:rPr lang="en-GB" sz="1600" b="1" dirty="0"/>
              <a:t>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Ayub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K. Fuller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Mr A. </a:t>
            </a:r>
            <a:r>
              <a:rPr lang="en-GB" sz="1600" b="1" dirty="0" err="1" smtClean="0"/>
              <a:t>Hillsdon</a:t>
            </a:r>
            <a:r>
              <a:rPr lang="en-GB" sz="1600" b="1" dirty="0" smtClean="0"/>
              <a:t> (9) £14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	Alan Coleman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April 17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1999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League Div </a:t>
            </a:r>
            <a:r>
              <a:rPr lang="en-GB" sz="3100" b="1" dirty="0" smtClean="0"/>
              <a:t>2B </a:t>
            </a:r>
            <a:r>
              <a:rPr lang="en-GB" sz="3100" b="1" dirty="0"/>
              <a:t>- </a:t>
            </a:r>
            <a:r>
              <a:rPr lang="en-GB" sz="3100" b="1" dirty="0" smtClean="0"/>
              <a:t>Away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 </a:t>
            </a:r>
            <a:r>
              <a:rPr lang="en-GB" sz="1600" b="1" dirty="0" err="1" smtClean="0"/>
              <a:t>Stokenchurch</a:t>
            </a:r>
            <a:r>
              <a:rPr lang="en-GB" sz="1600" b="1" dirty="0" smtClean="0"/>
              <a:t> Res  4 v 0  Middleton </a:t>
            </a:r>
            <a:r>
              <a:rPr lang="en-GB" sz="1600" b="1" dirty="0"/>
              <a:t>Cheney </a:t>
            </a:r>
            <a:r>
              <a:rPr lang="en-GB" sz="1600" b="1" dirty="0" smtClean="0"/>
              <a:t> 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J. Parker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P. Knight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Cato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Lapper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Reynolds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L. Terry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D. Bidwell		</a:t>
            </a:r>
            <a:r>
              <a:rPr lang="en-GB" sz="1600" b="1" dirty="0"/>
              <a:t>	</a:t>
            </a:r>
            <a:r>
              <a:rPr lang="en-GB" sz="1600" b="1" dirty="0" smtClean="0"/>
              <a:t>Goal scorers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G. Fuller</a:t>
            </a:r>
            <a:r>
              <a:rPr lang="en-GB" sz="1600" b="1" dirty="0"/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Ream				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T. </a:t>
            </a:r>
            <a:r>
              <a:rPr lang="en-GB" sz="1600" b="1" dirty="0" err="1" smtClean="0"/>
              <a:t>Aird</a:t>
            </a:r>
            <a:r>
              <a:rPr lang="en-GB" sz="1600" b="1" dirty="0"/>
              <a:t>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Ayub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K. Fuller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J. Thompson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T. Gosling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Mr J. Fisk (8) £20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	Alan Coleman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April 22</a:t>
            </a:r>
            <a:r>
              <a:rPr lang="en-GB" sz="3600" b="1" baseline="30000" dirty="0" smtClean="0"/>
              <a:t>nd</a:t>
            </a:r>
            <a:r>
              <a:rPr lang="en-GB" sz="3600" b="1" dirty="0" smtClean="0"/>
              <a:t> 1999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League Div </a:t>
            </a:r>
            <a:r>
              <a:rPr lang="en-GB" sz="3100" b="1" dirty="0" smtClean="0"/>
              <a:t>2B </a:t>
            </a:r>
            <a:r>
              <a:rPr lang="en-GB" sz="3100" b="1" dirty="0"/>
              <a:t>- </a:t>
            </a:r>
            <a:r>
              <a:rPr lang="en-GB" sz="3100" b="1" dirty="0" smtClean="0"/>
              <a:t>Away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 </a:t>
            </a:r>
            <a:r>
              <a:rPr lang="en-GB" sz="1600" b="1" dirty="0" err="1" smtClean="0"/>
              <a:t>Bletchington</a:t>
            </a:r>
            <a:r>
              <a:rPr lang="en-GB" sz="1600" b="1" dirty="0" smtClean="0"/>
              <a:t> Res  4 v 3  Middleton </a:t>
            </a:r>
            <a:r>
              <a:rPr lang="en-GB" sz="1600" b="1" dirty="0"/>
              <a:t>Cheney </a:t>
            </a:r>
            <a:r>
              <a:rPr lang="en-GB" sz="1600" b="1" dirty="0" smtClean="0"/>
              <a:t> 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J. Parker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Lapper		Booked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L. Terry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Harris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P. Knight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T. Arid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Boote		</a:t>
            </a:r>
            <a:r>
              <a:rPr lang="en-GB" sz="1600" b="1" dirty="0"/>
              <a:t>	</a:t>
            </a:r>
            <a:r>
              <a:rPr lang="en-GB" sz="1600" b="1" dirty="0" smtClean="0"/>
              <a:t>Goal scorers	A. Witherall 2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Reynolds</a:t>
            </a:r>
            <a:r>
              <a:rPr lang="en-GB" sz="1600" b="1" dirty="0"/>
              <a:t>			</a:t>
            </a:r>
            <a:r>
              <a:rPr lang="en-GB" sz="1600" b="1" dirty="0" smtClean="0"/>
              <a:t>	S. Harris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Butler			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Witherall	Booked</a:t>
            </a:r>
            <a:r>
              <a:rPr lang="en-GB" sz="1600" b="1" dirty="0"/>
              <a:t>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Ream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G. Fuller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L. Ball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C. Merry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Mr A. </a:t>
            </a:r>
            <a:r>
              <a:rPr lang="en-GB" sz="1600" b="1" dirty="0" err="1" smtClean="0"/>
              <a:t>Hillsdon</a:t>
            </a:r>
            <a:r>
              <a:rPr lang="en-GB" sz="1600" b="1" dirty="0" smtClean="0"/>
              <a:t> (8) £13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	Keith Fuller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April 24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1999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League Div </a:t>
            </a:r>
            <a:r>
              <a:rPr lang="en-GB" sz="3100" b="1" dirty="0" smtClean="0"/>
              <a:t>2B </a:t>
            </a:r>
            <a:r>
              <a:rPr lang="en-GB" sz="3100" b="1" dirty="0"/>
              <a:t>- </a:t>
            </a:r>
            <a:r>
              <a:rPr lang="en-GB" sz="3100" b="1" dirty="0" smtClean="0"/>
              <a:t>Away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 Charlton  4 v 1  Middleton </a:t>
            </a:r>
            <a:r>
              <a:rPr lang="en-GB" sz="1600" b="1" dirty="0"/>
              <a:t>Cheney </a:t>
            </a:r>
            <a:r>
              <a:rPr lang="en-GB" sz="1600" b="1" dirty="0" smtClean="0"/>
              <a:t> 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C. Reynolds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J. Thompson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Lapper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D. Bidwell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G. Fuller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K. Fuller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T. Arid		</a:t>
            </a:r>
            <a:r>
              <a:rPr lang="en-GB" sz="1600" b="1" dirty="0"/>
              <a:t>	</a:t>
            </a:r>
            <a:r>
              <a:rPr lang="en-GB" sz="1600" b="1" dirty="0" smtClean="0"/>
              <a:t>Goal scorers	S. Ayub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L. Terry</a:t>
            </a:r>
            <a:r>
              <a:rPr lang="en-GB" sz="1600" b="1" dirty="0"/>
              <a:t>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Cato		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G. Shipway</a:t>
            </a:r>
            <a:r>
              <a:rPr lang="en-GB" sz="1600" b="1" dirty="0"/>
              <a:t>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Ayub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N. Wylie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RESERVE TEAM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b="1" dirty="0" smtClean="0"/>
              <a:t>1998-99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/>
              <a:t>SEASON</a:t>
            </a:r>
          </a:p>
          <a:p>
            <a:pPr algn="ctr">
              <a:buFontTx/>
              <a:buNone/>
            </a:pPr>
            <a:endParaRPr lang="en-GB" b="1" dirty="0"/>
          </a:p>
          <a:p>
            <a:pPr algn="ctr">
              <a:buFontTx/>
              <a:buNone/>
            </a:pPr>
            <a:r>
              <a:rPr lang="en-GB" b="1" dirty="0"/>
              <a:t>OXFORDSHIRE SENIOR LEAGUE</a:t>
            </a:r>
          </a:p>
          <a:p>
            <a:pPr algn="ctr">
              <a:buFontTx/>
              <a:buNone/>
            </a:pPr>
            <a:r>
              <a:rPr lang="en-GB" b="1" dirty="0"/>
              <a:t>RESERVE SECTION DIV 2B</a:t>
            </a:r>
          </a:p>
          <a:p>
            <a:pPr algn="ctr">
              <a:buFontTx/>
              <a:buNone/>
            </a:pPr>
            <a:r>
              <a:rPr lang="en-GB" b="1" dirty="0"/>
              <a:t>AND CUPS</a:t>
            </a:r>
          </a:p>
          <a:p>
            <a:pPr algn="ctr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September  5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1998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League Div </a:t>
            </a:r>
            <a:r>
              <a:rPr lang="en-GB" sz="3100" b="1" dirty="0" smtClean="0"/>
              <a:t>2B </a:t>
            </a:r>
            <a:r>
              <a:rPr lang="en-GB" sz="3100" b="1" dirty="0"/>
              <a:t>- </a:t>
            </a:r>
            <a:r>
              <a:rPr lang="en-GB" sz="3100" b="1" dirty="0" smtClean="0"/>
              <a:t>Away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 Berinsfield Res 2 v 0 Middleton Cheney Res    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M. Pond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J. Thompson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T. Aird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J. Spencer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P. Knight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Boylan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Harris		</a:t>
            </a:r>
            <a:r>
              <a:rPr lang="en-GB" sz="1600" b="1" dirty="0"/>
              <a:t>	</a:t>
            </a:r>
            <a:r>
              <a:rPr lang="en-GB" sz="1600" b="1" dirty="0" smtClean="0"/>
              <a:t>Goal scorers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Stacey</a:t>
            </a:r>
            <a:r>
              <a:rPr lang="en-GB" sz="1600" b="1" dirty="0"/>
              <a:t>	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Buchan			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Round</a:t>
            </a:r>
            <a:r>
              <a:rPr lang="en-GB" sz="1600" b="1" dirty="0"/>
              <a:t>	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I. Walters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Mr J Chappell 9/5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	Alan Coleman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Octo</a:t>
            </a:r>
            <a:r>
              <a:rPr lang="en-GB" sz="3600" b="1" dirty="0" smtClean="0"/>
              <a:t>ber  3</a:t>
            </a:r>
            <a:r>
              <a:rPr lang="en-GB" sz="3600" b="1" baseline="30000" dirty="0" smtClean="0"/>
              <a:t>rd</a:t>
            </a:r>
            <a:r>
              <a:rPr lang="en-GB" sz="3600" b="1" dirty="0" smtClean="0"/>
              <a:t> </a:t>
            </a:r>
            <a:r>
              <a:rPr lang="en-GB" sz="3600" b="1" dirty="0" smtClean="0"/>
              <a:t>1998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League Div </a:t>
            </a:r>
            <a:r>
              <a:rPr lang="en-GB" sz="3100" b="1" dirty="0" smtClean="0"/>
              <a:t>2B </a:t>
            </a:r>
            <a:r>
              <a:rPr lang="en-GB" sz="3100" b="1" dirty="0"/>
              <a:t>- </a:t>
            </a:r>
            <a:r>
              <a:rPr lang="en-GB" sz="3100" b="1" dirty="0" smtClean="0"/>
              <a:t>Away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 </a:t>
            </a:r>
            <a:r>
              <a:rPr lang="en-GB" sz="1600" b="1" dirty="0" smtClean="0"/>
              <a:t>KEA 1 V 1</a:t>
            </a:r>
            <a:r>
              <a:rPr lang="en-GB" sz="1600" b="1" dirty="0" smtClean="0"/>
              <a:t>  </a:t>
            </a:r>
            <a:r>
              <a:rPr lang="en-GB" sz="1600" b="1" dirty="0" smtClean="0"/>
              <a:t>Middleton Cheney Res    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P. Knight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J. </a:t>
            </a:r>
            <a:r>
              <a:rPr lang="en-GB" sz="1600" b="1" dirty="0" smtClean="0"/>
              <a:t>Thompson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J. Spencer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Boot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Bassett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Round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W. Bayliss		Booked</a:t>
            </a:r>
            <a:r>
              <a:rPr lang="en-GB" sz="1600" b="1" dirty="0" smtClean="0"/>
              <a:t>	</a:t>
            </a:r>
            <a:r>
              <a:rPr lang="en-GB" sz="1600" b="1" dirty="0"/>
              <a:t>	</a:t>
            </a:r>
            <a:r>
              <a:rPr lang="en-GB" sz="1600" b="1" dirty="0" smtClean="0"/>
              <a:t>Goal scorers	</a:t>
            </a:r>
            <a:r>
              <a:rPr lang="en-GB" sz="1600" b="1" dirty="0" smtClean="0"/>
              <a:t>S. Stacey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Boylan</a:t>
            </a:r>
            <a:r>
              <a:rPr lang="en-GB" sz="1600" b="1" dirty="0"/>
              <a:t>	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T. Arid		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Reynolds	Booked</a:t>
            </a:r>
            <a:r>
              <a:rPr lang="en-GB" sz="1600" b="1" dirty="0"/>
              <a:t>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</a:t>
            </a:r>
            <a:r>
              <a:rPr lang="en-GB" sz="1600" b="1" dirty="0" smtClean="0"/>
              <a:t>Stacey		Booked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Mr </a:t>
            </a:r>
            <a:r>
              <a:rPr lang="en-GB" sz="1600" b="1" dirty="0" smtClean="0"/>
              <a:t>M. </a:t>
            </a:r>
            <a:r>
              <a:rPr lang="en-GB" sz="1600" b="1" smtClean="0"/>
              <a:t>Weetman 9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	Alan Coleman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September  12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1998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League Div </a:t>
            </a:r>
            <a:r>
              <a:rPr lang="en-GB" sz="3100" b="1" dirty="0" smtClean="0"/>
              <a:t>2B </a:t>
            </a:r>
            <a:r>
              <a:rPr lang="en-GB" sz="3100" b="1" dirty="0"/>
              <a:t>- </a:t>
            </a:r>
            <a:r>
              <a:rPr lang="en-GB" sz="3100" b="1" dirty="0" smtClean="0"/>
              <a:t>Away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 Oakley Res 3 v 3  Middleton Cheney Res    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J. Parker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J. Spencer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Reynolds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P. Knight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Round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D. Tuzzio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Canaway		</a:t>
            </a:r>
            <a:r>
              <a:rPr lang="en-GB" sz="1600" b="1" dirty="0"/>
              <a:t>	</a:t>
            </a:r>
            <a:r>
              <a:rPr lang="en-GB" sz="1600" b="1" dirty="0" smtClean="0"/>
              <a:t>Goal scorers	R. Canaway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Harris</a:t>
            </a:r>
            <a:r>
              <a:rPr lang="en-GB" sz="1600" b="1" dirty="0"/>
              <a:t>				</a:t>
            </a:r>
            <a:r>
              <a:rPr lang="en-GB" sz="1600" b="1" dirty="0" smtClean="0"/>
              <a:t>		A. </a:t>
            </a:r>
            <a:r>
              <a:rPr lang="en-GB" sz="1600" b="1" smtClean="0"/>
              <a:t>Witheral 2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T. Arid		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Witheral</a:t>
            </a:r>
            <a:r>
              <a:rPr lang="en-GB" sz="1600" b="1" dirty="0"/>
              <a:t>	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Thompson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Mr R. West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	Alan Coleman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February 6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1999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 err="1" smtClean="0"/>
              <a:t>Ivor</a:t>
            </a:r>
            <a:r>
              <a:rPr lang="en-GB" sz="3100" b="1" dirty="0" smtClean="0"/>
              <a:t> </a:t>
            </a:r>
            <a:r>
              <a:rPr lang="en-GB" sz="3100" b="1" dirty="0" err="1" smtClean="0"/>
              <a:t>Gubbin</a:t>
            </a:r>
            <a:r>
              <a:rPr lang="en-GB" sz="3100" b="1" dirty="0" smtClean="0"/>
              <a:t> Cup </a:t>
            </a:r>
            <a:r>
              <a:rPr lang="en-GB" sz="3100" b="1" dirty="0"/>
              <a:t>- </a:t>
            </a:r>
            <a:r>
              <a:rPr lang="en-GB" sz="3100" b="1" dirty="0" smtClean="0"/>
              <a:t>Home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 Marston Saints  2 v 2  Middleton </a:t>
            </a:r>
            <a:r>
              <a:rPr lang="en-GB" sz="1600" b="1" dirty="0"/>
              <a:t>Cheney </a:t>
            </a:r>
            <a:r>
              <a:rPr lang="en-GB" sz="1600" b="1" dirty="0" smtClean="0"/>
              <a:t> Lost 3-1 Pen 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J. Parker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Lapper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B. </a:t>
            </a:r>
            <a:r>
              <a:rPr lang="en-GB" sz="1600" b="1" dirty="0" err="1" smtClean="0"/>
              <a:t>Durrant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P. Knight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L. Terry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Reynolds	Booked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</a:t>
            </a:r>
            <a:r>
              <a:rPr lang="en-GB" sz="1600" b="1" dirty="0" err="1" smtClean="0"/>
              <a:t>Boylan</a:t>
            </a:r>
            <a:r>
              <a:rPr lang="en-GB" sz="1600" b="1" dirty="0" smtClean="0"/>
              <a:t>	</a:t>
            </a:r>
            <a:r>
              <a:rPr lang="en-GB" sz="1600" b="1" dirty="0"/>
              <a:t>	</a:t>
            </a:r>
            <a:r>
              <a:rPr lang="en-GB" sz="1600" b="1" dirty="0" smtClean="0"/>
              <a:t>	Goal scorers	S. Ream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T. Arid	</a:t>
            </a:r>
            <a:r>
              <a:rPr lang="en-GB" sz="1600" b="1" dirty="0"/>
              <a:t>				</a:t>
            </a:r>
            <a:r>
              <a:rPr lang="en-GB" sz="1600" b="1" dirty="0" smtClean="0"/>
              <a:t>S. Cato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Ream		Booked			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Round</a:t>
            </a:r>
            <a:r>
              <a:rPr lang="en-GB" sz="1600" b="1" dirty="0"/>
              <a:t>	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Cato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Mr P. Faulkner (8) £16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	</a:t>
            </a:r>
            <a:r>
              <a:rPr lang="en-GB" sz="1600" b="1" smtClean="0"/>
              <a:t>Alan Coleman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February 13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1999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League Div </a:t>
            </a:r>
            <a:r>
              <a:rPr lang="en-GB" sz="3100" b="1" dirty="0" smtClean="0"/>
              <a:t>2B </a:t>
            </a:r>
            <a:r>
              <a:rPr lang="en-GB" sz="3100" b="1" dirty="0"/>
              <a:t>- </a:t>
            </a:r>
            <a:r>
              <a:rPr lang="en-GB" sz="3100" b="1" dirty="0" smtClean="0"/>
              <a:t>Home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 Middleton </a:t>
            </a:r>
            <a:r>
              <a:rPr lang="en-GB" sz="1600" b="1" dirty="0"/>
              <a:t>Cheney </a:t>
            </a:r>
            <a:r>
              <a:rPr lang="en-GB" sz="1600" b="1" dirty="0" smtClean="0"/>
              <a:t>  5 v 0  Charlton </a:t>
            </a:r>
            <a:r>
              <a:rPr lang="en-GB" sz="1600" b="1" dirty="0" err="1" smtClean="0"/>
              <a:t>Utd</a:t>
            </a:r>
            <a:r>
              <a:rPr lang="en-GB" sz="1600" b="1" dirty="0" smtClean="0"/>
              <a:t> Res 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J. Parker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L. Terry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Cato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T. Gosling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D. Green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P. Knight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G. Shipway	</a:t>
            </a:r>
            <a:r>
              <a:rPr lang="en-GB" sz="1600" b="1" dirty="0"/>
              <a:t>	</a:t>
            </a:r>
            <a:r>
              <a:rPr lang="en-GB" sz="1600" b="1" dirty="0" smtClean="0"/>
              <a:t>	Goal scorers	B. </a:t>
            </a:r>
            <a:r>
              <a:rPr lang="en-GB" sz="1600" b="1" dirty="0" err="1" smtClean="0"/>
              <a:t>Howes</a:t>
            </a:r>
            <a:r>
              <a:rPr lang="en-GB" sz="1600" b="1" dirty="0" smtClean="0"/>
              <a:t> 2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Reynolds</a:t>
            </a:r>
            <a:r>
              <a:rPr lang="en-GB" sz="1600" b="1" dirty="0"/>
              <a:t>					</a:t>
            </a:r>
            <a:r>
              <a:rPr lang="en-GB" sz="1600" b="1" dirty="0" smtClean="0"/>
              <a:t>P. Knight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N. Wylie		Booked				C. Reynolds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T. </a:t>
            </a:r>
            <a:r>
              <a:rPr lang="en-GB" sz="1600" b="1" dirty="0" err="1" smtClean="0"/>
              <a:t>Aird</a:t>
            </a:r>
            <a:r>
              <a:rPr lang="en-GB" sz="1600" b="1" dirty="0"/>
              <a:t>				</a:t>
            </a:r>
            <a:r>
              <a:rPr lang="en-GB" sz="1600" b="1" dirty="0" smtClean="0"/>
              <a:t>		T. </a:t>
            </a:r>
            <a:r>
              <a:rPr lang="en-GB" sz="1600" b="1" smtClean="0"/>
              <a:t>Aird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</a:t>
            </a:r>
            <a:r>
              <a:rPr lang="en-GB" sz="1600" b="1" dirty="0" err="1" smtClean="0"/>
              <a:t>Ayub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J. Spencer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B. </a:t>
            </a:r>
            <a:r>
              <a:rPr lang="en-GB" sz="1600" b="1" dirty="0" err="1" smtClean="0"/>
              <a:t>Howes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Martin </a:t>
            </a:r>
            <a:r>
              <a:rPr lang="en-GB" sz="1600" b="1" dirty="0" err="1" smtClean="0"/>
              <a:t>Seacole</a:t>
            </a:r>
            <a:r>
              <a:rPr lang="en-GB" sz="1600" b="1" dirty="0" smtClean="0"/>
              <a:t> £20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	Alan Coleman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February 20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1999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League Div </a:t>
            </a:r>
            <a:r>
              <a:rPr lang="en-GB" sz="3100" b="1" dirty="0" smtClean="0"/>
              <a:t>2B </a:t>
            </a:r>
            <a:r>
              <a:rPr lang="en-GB" sz="3100" b="1" dirty="0"/>
              <a:t>- </a:t>
            </a:r>
            <a:r>
              <a:rPr lang="en-GB" sz="3100" b="1" dirty="0" smtClean="0"/>
              <a:t>Home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 Middleton </a:t>
            </a:r>
            <a:r>
              <a:rPr lang="en-GB" sz="1600" b="1" dirty="0"/>
              <a:t>Cheney </a:t>
            </a:r>
            <a:r>
              <a:rPr lang="en-GB" sz="1600" b="1" dirty="0" smtClean="0"/>
              <a:t>  1 v 2  KEA Res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J. Parker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Cato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L. Terry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D. Green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P. Knight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Ream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G. Shipway	</a:t>
            </a:r>
            <a:r>
              <a:rPr lang="en-GB" sz="1600" b="1" dirty="0"/>
              <a:t>	</a:t>
            </a:r>
            <a:r>
              <a:rPr lang="en-GB" sz="1600" b="1" dirty="0" smtClean="0"/>
              <a:t>	Goal scorers	S. </a:t>
            </a:r>
            <a:r>
              <a:rPr lang="en-GB" sz="1600" b="1" dirty="0" err="1" smtClean="0"/>
              <a:t>Ayub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T. Gosling	</a:t>
            </a:r>
            <a:r>
              <a:rPr lang="en-GB" sz="1600" b="1" dirty="0"/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Grant				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Reynolds</a:t>
            </a:r>
            <a:r>
              <a:rPr lang="en-GB" sz="1600" b="1" dirty="0"/>
              <a:t>	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</a:t>
            </a:r>
            <a:r>
              <a:rPr lang="en-GB" sz="1600" b="1" dirty="0" err="1" smtClean="0"/>
              <a:t>Ayub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B. </a:t>
            </a:r>
            <a:r>
              <a:rPr lang="en-GB" sz="1600" b="1" dirty="0" err="1" smtClean="0"/>
              <a:t>Howes</a:t>
            </a:r>
            <a:r>
              <a:rPr lang="en-GB" sz="1600" b="1" dirty="0" smtClean="0"/>
              <a:t>		Booked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T. </a:t>
            </a:r>
            <a:r>
              <a:rPr lang="en-GB" sz="1600" b="1" dirty="0" err="1" smtClean="0"/>
              <a:t>Aird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Steve </a:t>
            </a:r>
            <a:r>
              <a:rPr lang="en-GB" sz="1600" b="1" dirty="0" err="1" smtClean="0"/>
              <a:t>Greenough</a:t>
            </a:r>
            <a:r>
              <a:rPr lang="en-GB" sz="1600" b="1" dirty="0" smtClean="0"/>
              <a:t> £24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March 6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1999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League Div </a:t>
            </a:r>
            <a:r>
              <a:rPr lang="en-GB" sz="3100" b="1" dirty="0" smtClean="0"/>
              <a:t>2B </a:t>
            </a:r>
            <a:r>
              <a:rPr lang="en-GB" sz="3100" b="1" dirty="0"/>
              <a:t>- </a:t>
            </a:r>
            <a:r>
              <a:rPr lang="en-GB" sz="3100" b="1" dirty="0" smtClean="0"/>
              <a:t>Home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 Middleton </a:t>
            </a:r>
            <a:r>
              <a:rPr lang="en-GB" sz="1600" b="1" dirty="0"/>
              <a:t>Cheney </a:t>
            </a:r>
            <a:r>
              <a:rPr lang="en-GB" sz="1600" b="1" dirty="0" smtClean="0"/>
              <a:t>  4 v 2  </a:t>
            </a:r>
            <a:r>
              <a:rPr lang="en-GB" sz="1600" b="1" dirty="0" err="1" smtClean="0"/>
              <a:t>Bletchington</a:t>
            </a:r>
            <a:r>
              <a:rPr lang="en-GB" sz="1600" b="1" dirty="0" smtClean="0"/>
              <a:t> Res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J. Parker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L. Terry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Cato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P. Knight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D. Green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Grant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G. Shipway	</a:t>
            </a:r>
            <a:r>
              <a:rPr lang="en-GB" sz="1600" b="1" dirty="0"/>
              <a:t>	</a:t>
            </a:r>
            <a:r>
              <a:rPr lang="en-GB" sz="1600" b="1" dirty="0" smtClean="0"/>
              <a:t>	Goal scorers	C. Grant 3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T. Gosling	</a:t>
            </a:r>
            <a:r>
              <a:rPr lang="en-GB" sz="1600" b="1" dirty="0"/>
              <a:t>				</a:t>
            </a:r>
            <a:r>
              <a:rPr lang="en-GB" sz="1600" b="1" dirty="0" smtClean="0"/>
              <a:t>	G. Shipway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Reynolds				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Ream</a:t>
            </a:r>
            <a:r>
              <a:rPr lang="en-GB" sz="1600" b="1" dirty="0"/>
              <a:t>	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</a:t>
            </a:r>
            <a:r>
              <a:rPr lang="en-GB" sz="1600" b="1" dirty="0" err="1" smtClean="0"/>
              <a:t>Ayub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T. Arid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Ken Smith £12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182</Words>
  <Application>Microsoft Office PowerPoint</Application>
  <PresentationFormat>On-screen Show (4:3)</PresentationFormat>
  <Paragraphs>271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MIDDLETON CHENEY</vt:lpstr>
      <vt:lpstr>RESERVE TEAM</vt:lpstr>
      <vt:lpstr>September  5th 1998 Oxon Senior League Div 2B - Away</vt:lpstr>
      <vt:lpstr>October  3rd 1998 Oxon Senior League Div 2B - Away</vt:lpstr>
      <vt:lpstr>September  12th 1998 Oxon Senior League Div 2B - Away</vt:lpstr>
      <vt:lpstr>February 6th 1999 Ivor Gubbin Cup - Home</vt:lpstr>
      <vt:lpstr>February 13th 1999 Oxon Senior League Div 2B - Home</vt:lpstr>
      <vt:lpstr>February 20th 1999 Oxon Senior League Div 2B - Home</vt:lpstr>
      <vt:lpstr>March 6th 1999 Oxon Senior League Div 2B - Home</vt:lpstr>
      <vt:lpstr>March 20th 1999 Oxon Senior League Div 2B - Away</vt:lpstr>
      <vt:lpstr>March 27th 1999 Oxon Senior League Div 2B - Home</vt:lpstr>
      <vt:lpstr>April 10th 1999 Oxon Senior League Div 2B - Away</vt:lpstr>
      <vt:lpstr>April 17th 1999 Oxon Senior League Div 2B - Away</vt:lpstr>
      <vt:lpstr>April 22nd 1999 Oxon Senior League Div 2B - Away</vt:lpstr>
      <vt:lpstr>April 24th 1999 Oxon Senior League Div 2B - Away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MIDDLETON CHENEY</dc:title>
  <dc:creator>tich</dc:creator>
  <cp:lastModifiedBy>martin57</cp:lastModifiedBy>
  <cp:revision>9</cp:revision>
  <dcterms:created xsi:type="dcterms:W3CDTF">2009-04-11T08:07:52Z</dcterms:created>
  <dcterms:modified xsi:type="dcterms:W3CDTF">2012-01-05T16:04:49Z</dcterms:modified>
</cp:coreProperties>
</file>